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66" r:id="rId8"/>
    <p:sldId id="262" r:id="rId9"/>
    <p:sldId id="263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6046EA-E329-4955-9688-7F612DA6271D}" type="doc">
      <dgm:prSet loTypeId="urn:microsoft.com/office/officeart/2005/8/layout/radial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8DFF9E-4449-454B-995C-38C56E53ECAD}">
      <dgm:prSet phldrT="[Text]" custT="1"/>
      <dgm:spPr/>
      <dgm:t>
        <a:bodyPr/>
        <a:lstStyle/>
        <a:p>
          <a:pPr algn="ctr"/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নাগরিকের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দায়িত্ব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 ও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কর্তব্য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4393D430-7C1E-4639-8589-E3570FE14334}" type="parTrans" cxnId="{1B62D985-111A-44C5-A6CF-63A1D17F1F4D}">
      <dgm:prSet/>
      <dgm:spPr/>
      <dgm:t>
        <a:bodyPr/>
        <a:lstStyle/>
        <a:p>
          <a:endParaRPr lang="en-US"/>
        </a:p>
      </dgm:t>
    </dgm:pt>
    <dgm:pt modelId="{252A228A-2EE2-43AC-95FC-EE190D6F62BC}" type="sibTrans" cxnId="{1B62D985-111A-44C5-A6CF-63A1D17F1F4D}">
      <dgm:prSet/>
      <dgm:spPr/>
      <dgm:t>
        <a:bodyPr/>
        <a:lstStyle/>
        <a:p>
          <a:endParaRPr lang="en-US"/>
        </a:p>
      </dgm:t>
    </dgm:pt>
    <dgm:pt modelId="{6E69B682-886E-4800-8C31-AC4CBC70CFA1}">
      <dgm:prSet phldrT="[Text]" custT="1"/>
      <dgm:spPr/>
      <dgm:t>
        <a:bodyPr/>
        <a:lstStyle/>
        <a:p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নিয়মিত কর প্রদান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541CD18A-BB84-4D6A-9663-B2C940CB35F2}" type="parTrans" cxnId="{D9835568-5447-415C-93B4-9CFDECA2C11B}">
      <dgm:prSet/>
      <dgm:spPr/>
      <dgm:t>
        <a:bodyPr/>
        <a:lstStyle/>
        <a:p>
          <a:endParaRPr lang="en-US"/>
        </a:p>
      </dgm:t>
    </dgm:pt>
    <dgm:pt modelId="{1AF09009-C480-4D56-8350-9673BA8A07AC}" type="sibTrans" cxnId="{D9835568-5447-415C-93B4-9CFDECA2C11B}">
      <dgm:prSet/>
      <dgm:spPr/>
      <dgm:t>
        <a:bodyPr/>
        <a:lstStyle/>
        <a:p>
          <a:endParaRPr lang="en-US"/>
        </a:p>
      </dgm:t>
    </dgm:pt>
    <dgm:pt modelId="{D2E24355-393F-4C1B-9F6B-4AB5F0FDBD9C}">
      <dgm:prSet phldrT="[Text]" custT="1"/>
      <dgm:spPr/>
      <dgm:t>
        <a:bodyPr/>
        <a:lstStyle/>
        <a:p>
          <a:pPr algn="ctr"/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উন্নয়ন-মূলক কর্মকান্ডেঅংশগহন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7B1F8E0-DCBE-4322-833B-A0EFB0945C02}" type="parTrans" cxnId="{4C196815-EC98-44C6-A69A-261DD2053B62}">
      <dgm:prSet/>
      <dgm:spPr/>
      <dgm:t>
        <a:bodyPr/>
        <a:lstStyle/>
        <a:p>
          <a:endParaRPr lang="en-US"/>
        </a:p>
      </dgm:t>
    </dgm:pt>
    <dgm:pt modelId="{6A491E5C-3A16-4F77-9184-625D230A485E}" type="sibTrans" cxnId="{4C196815-EC98-44C6-A69A-261DD2053B62}">
      <dgm:prSet/>
      <dgm:spPr/>
      <dgm:t>
        <a:bodyPr/>
        <a:lstStyle/>
        <a:p>
          <a:endParaRPr lang="en-US"/>
        </a:p>
      </dgm:t>
    </dgm:pt>
    <dgm:pt modelId="{2931A0D0-AB87-46A4-829B-FB4337C6408E}">
      <dgm:prSet phldrT="[Text]" custT="1"/>
      <dgm:spPr/>
      <dgm:t>
        <a:bodyPr/>
        <a:lstStyle/>
        <a:p>
          <a:pPr algn="ctr"/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সৎ ও যোগ্য নেতৃত্ব নির্বাচন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6688E21-F2D0-43BE-AB11-3672A628172B}" type="parTrans" cxnId="{B73EF2B0-C670-4BF9-A1A6-B7C9150CD1BB}">
      <dgm:prSet/>
      <dgm:spPr/>
      <dgm:t>
        <a:bodyPr/>
        <a:lstStyle/>
        <a:p>
          <a:endParaRPr lang="en-US"/>
        </a:p>
      </dgm:t>
    </dgm:pt>
    <dgm:pt modelId="{3FBAFD37-FDBC-4E05-AAA4-776474BF53A7}" type="sibTrans" cxnId="{B73EF2B0-C670-4BF9-A1A6-B7C9150CD1BB}">
      <dgm:prSet/>
      <dgm:spPr/>
      <dgm:t>
        <a:bodyPr/>
        <a:lstStyle/>
        <a:p>
          <a:endParaRPr lang="en-US"/>
        </a:p>
      </dgm:t>
    </dgm:pt>
    <dgm:pt modelId="{3405A457-0CD1-456E-9369-9B0F27192317}">
      <dgm:prSet phldrT="[Text]" custT="1"/>
      <dgm:spPr/>
      <dgm:t>
        <a:bodyPr/>
        <a:lstStyle/>
        <a:p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রাষ্ট্রের আইন-কানুন মেনে চলা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2B38A7BF-7710-473A-B655-05E82E6704D4}" type="parTrans" cxnId="{07AD60B9-D3DC-4947-9605-7021DEC9B5E3}">
      <dgm:prSet/>
      <dgm:spPr/>
      <dgm:t>
        <a:bodyPr/>
        <a:lstStyle/>
        <a:p>
          <a:endParaRPr lang="en-US"/>
        </a:p>
      </dgm:t>
    </dgm:pt>
    <dgm:pt modelId="{153A6747-4057-45E7-84D9-D54E67F7C4E6}" type="sibTrans" cxnId="{07AD60B9-D3DC-4947-9605-7021DEC9B5E3}">
      <dgm:prSet/>
      <dgm:spPr/>
      <dgm:t>
        <a:bodyPr/>
        <a:lstStyle/>
        <a:p>
          <a:endParaRPr lang="en-US"/>
        </a:p>
      </dgm:t>
    </dgm:pt>
    <dgm:pt modelId="{9F8E0DA0-DF43-45A3-86BA-526BE27C82D2}">
      <dgm:prSet custT="1"/>
      <dgm:spPr/>
      <dgm:t>
        <a:bodyPr/>
        <a:lstStyle/>
        <a:p>
          <a:pPr algn="ctr"/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লিঙ্গ-বৈষম্য রোধ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B2BFB6D-FE2A-45A4-B847-39D8D4005F67}" type="parTrans" cxnId="{77CC0A90-E0C3-4C9A-8D66-014C0E0AEFB8}">
      <dgm:prSet/>
      <dgm:spPr/>
      <dgm:t>
        <a:bodyPr/>
        <a:lstStyle/>
        <a:p>
          <a:endParaRPr lang="en-US"/>
        </a:p>
      </dgm:t>
    </dgm:pt>
    <dgm:pt modelId="{06ABDBE6-DB10-4B12-81D5-8533F5EF55AB}" type="sibTrans" cxnId="{77CC0A90-E0C3-4C9A-8D66-014C0E0AEFB8}">
      <dgm:prSet/>
      <dgm:spPr/>
      <dgm:t>
        <a:bodyPr/>
        <a:lstStyle/>
        <a:p>
          <a:endParaRPr lang="en-US"/>
        </a:p>
      </dgm:t>
    </dgm:pt>
    <dgm:pt modelId="{6399C35A-9EC3-4BB5-9C76-545386AB5A2E}">
      <dgm:prSet custT="1"/>
      <dgm:spPr/>
      <dgm:t>
        <a:bodyPr/>
        <a:lstStyle/>
        <a:p>
          <a:pPr algn="ctr"/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মূল্যবোধ এর চর্চা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822690DC-EFE8-474C-897D-586CEFBB3015}" type="parTrans" cxnId="{1BFEB221-B036-475B-B0BF-A8B36E96ECEE}">
      <dgm:prSet/>
      <dgm:spPr/>
      <dgm:t>
        <a:bodyPr/>
        <a:lstStyle/>
        <a:p>
          <a:endParaRPr lang="en-US"/>
        </a:p>
      </dgm:t>
    </dgm:pt>
    <dgm:pt modelId="{1AD68121-E21C-4873-AC18-046BA3650F94}" type="sibTrans" cxnId="{1BFEB221-B036-475B-B0BF-A8B36E96ECEE}">
      <dgm:prSet/>
      <dgm:spPr/>
      <dgm:t>
        <a:bodyPr/>
        <a:lstStyle/>
        <a:p>
          <a:endParaRPr lang="en-US"/>
        </a:p>
      </dgm:t>
    </dgm:pt>
    <dgm:pt modelId="{821EA1F0-6955-4D21-A00E-798EAD2F27FD}">
      <dgm:prSet custT="1"/>
      <dgm:spPr/>
      <dgm:t>
        <a:bodyPr/>
        <a:lstStyle/>
        <a:p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জাতীয় ঐক্য বজায়  রাখা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4334A135-863B-45EA-9F1F-7E6B65A1B225}" type="parTrans" cxnId="{F3060B96-5F0B-4B2C-90EE-F0BED306229D}">
      <dgm:prSet/>
      <dgm:spPr/>
      <dgm:t>
        <a:bodyPr/>
        <a:lstStyle/>
        <a:p>
          <a:endParaRPr lang="en-US"/>
        </a:p>
      </dgm:t>
    </dgm:pt>
    <dgm:pt modelId="{F5F15739-03B5-4D3F-BB75-DBC5372AF82A}" type="sibTrans" cxnId="{F3060B96-5F0B-4B2C-90EE-F0BED306229D}">
      <dgm:prSet/>
      <dgm:spPr/>
      <dgm:t>
        <a:bodyPr/>
        <a:lstStyle/>
        <a:p>
          <a:endParaRPr lang="en-US"/>
        </a:p>
      </dgm:t>
    </dgm:pt>
    <dgm:pt modelId="{997A7858-3DF9-432C-9ECB-E297974EE6B9}">
      <dgm:prSet custT="1"/>
      <dgm:spPr/>
      <dgm:t>
        <a:bodyPr/>
        <a:lstStyle/>
        <a:p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জাতীয় সম্পদ রক্ষা করা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13DF2074-846E-409C-95F6-840563022097}" type="parTrans" cxnId="{42B905D9-6A80-4C98-B828-85C84E23EDEF}">
      <dgm:prSet/>
      <dgm:spPr/>
      <dgm:t>
        <a:bodyPr/>
        <a:lstStyle/>
        <a:p>
          <a:endParaRPr lang="en-US"/>
        </a:p>
      </dgm:t>
    </dgm:pt>
    <dgm:pt modelId="{CB368A92-0160-4160-87AE-CF4DDC54509E}" type="sibTrans" cxnId="{42B905D9-6A80-4C98-B828-85C84E23EDEF}">
      <dgm:prSet/>
      <dgm:spPr/>
      <dgm:t>
        <a:bodyPr/>
        <a:lstStyle/>
        <a:p>
          <a:endParaRPr lang="en-US"/>
        </a:p>
      </dgm:t>
    </dgm:pt>
    <dgm:pt modelId="{43EE90BD-4511-4F46-A6E3-AB06DA224D07}">
      <dgm:prSet custT="1"/>
      <dgm:spPr/>
      <dgm:t>
        <a:bodyPr/>
        <a:lstStyle/>
        <a:p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রাষ্ট্রের প্রতি আনুগত্য প্রকাশ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3D916C6C-9D22-410E-A358-6C7FD6B8C0ED}" type="parTrans" cxnId="{6A7B0D1D-F9B6-4696-9AE0-EB03CFFD1CDA}">
      <dgm:prSet/>
      <dgm:spPr/>
      <dgm:t>
        <a:bodyPr/>
        <a:lstStyle/>
        <a:p>
          <a:endParaRPr lang="en-US"/>
        </a:p>
      </dgm:t>
    </dgm:pt>
    <dgm:pt modelId="{B15EE466-F487-4BA6-87D5-7153A8EEBF3B}" type="sibTrans" cxnId="{6A7B0D1D-F9B6-4696-9AE0-EB03CFFD1CDA}">
      <dgm:prSet/>
      <dgm:spPr/>
      <dgm:t>
        <a:bodyPr/>
        <a:lstStyle/>
        <a:p>
          <a:endParaRPr lang="en-US"/>
        </a:p>
      </dgm:t>
    </dgm:pt>
    <dgm:pt modelId="{B241E35E-6AF6-478A-95A0-2FF6BCF4020A}">
      <dgm:prSet custT="1"/>
      <dgm:spPr/>
      <dgm:t>
        <a:bodyPr/>
        <a:lstStyle/>
        <a:p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সমাজ</a:t>
          </a:r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 বিরোধী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কর্মকা</a:t>
          </a:r>
          <a:r>
            <a:rPr lang="bn-IN" sz="1600" dirty="0" smtClean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rPr>
            <a:t>ন্ড থেকে দূরে থাকা</a:t>
          </a:r>
          <a:endParaRPr lang="en-US" sz="1600" dirty="0">
            <a:solidFill>
              <a:schemeClr val="tx2">
                <a:lumMod val="5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8D651A16-2989-440C-B25F-9FEF8FC0E0BF}" type="parTrans" cxnId="{EFCDC7EF-4BFF-462C-B217-77567F4AC0D9}">
      <dgm:prSet/>
      <dgm:spPr/>
      <dgm:t>
        <a:bodyPr/>
        <a:lstStyle/>
        <a:p>
          <a:endParaRPr lang="en-US"/>
        </a:p>
      </dgm:t>
    </dgm:pt>
    <dgm:pt modelId="{65A2AF2F-D5FE-4C91-9B2A-059CA653F19A}" type="sibTrans" cxnId="{EFCDC7EF-4BFF-462C-B217-77567F4AC0D9}">
      <dgm:prSet/>
      <dgm:spPr/>
      <dgm:t>
        <a:bodyPr/>
        <a:lstStyle/>
        <a:p>
          <a:endParaRPr lang="en-US"/>
        </a:p>
      </dgm:t>
    </dgm:pt>
    <dgm:pt modelId="{32BA617E-EA86-4F52-92EA-882ECEECCA54}" type="pres">
      <dgm:prSet presAssocID="{966046EA-E329-4955-9688-7F612DA6271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475AE8-BF8F-4C49-9703-E02D84C73615}" type="pres">
      <dgm:prSet presAssocID="{488DFF9E-4449-454B-995C-38C56E53ECAD}" presName="centerShape" presStyleLbl="node0" presStyleIdx="0" presStyleCnt="1"/>
      <dgm:spPr/>
      <dgm:t>
        <a:bodyPr/>
        <a:lstStyle/>
        <a:p>
          <a:endParaRPr lang="en-US"/>
        </a:p>
      </dgm:t>
    </dgm:pt>
    <dgm:pt modelId="{0E934319-89EC-47F9-9D90-6B53B3CAD8D5}" type="pres">
      <dgm:prSet presAssocID="{3D916C6C-9D22-410E-A358-6C7FD6B8C0ED}" presName="Name9" presStyleLbl="parChTrans1D2" presStyleIdx="0" presStyleCnt="10"/>
      <dgm:spPr/>
      <dgm:t>
        <a:bodyPr/>
        <a:lstStyle/>
        <a:p>
          <a:endParaRPr lang="en-US"/>
        </a:p>
      </dgm:t>
    </dgm:pt>
    <dgm:pt modelId="{C9ACE5A6-9E51-4029-8815-488B2153B971}" type="pres">
      <dgm:prSet presAssocID="{3D916C6C-9D22-410E-A358-6C7FD6B8C0ED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007BD989-4781-4505-808B-6ACD82A840C9}" type="pres">
      <dgm:prSet presAssocID="{43EE90BD-4511-4F46-A6E3-AB06DA224D07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9E71-838E-4A19-B22B-B6493EAFB22C}" type="pres">
      <dgm:prSet presAssocID="{541CD18A-BB84-4D6A-9663-B2C940CB35F2}" presName="Name9" presStyleLbl="parChTrans1D2" presStyleIdx="1" presStyleCnt="10"/>
      <dgm:spPr/>
      <dgm:t>
        <a:bodyPr/>
        <a:lstStyle/>
        <a:p>
          <a:endParaRPr lang="en-US"/>
        </a:p>
      </dgm:t>
    </dgm:pt>
    <dgm:pt modelId="{F014077A-F96B-4C13-A068-9700591A9DA9}" type="pres">
      <dgm:prSet presAssocID="{541CD18A-BB84-4D6A-9663-B2C940CB35F2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D418D374-C099-491E-AE16-C8B62C503CB7}" type="pres">
      <dgm:prSet presAssocID="{6E69B682-886E-4800-8C31-AC4CBC70CFA1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8F5F9-6F9C-47F7-A515-157C0258B88C}" type="pres">
      <dgm:prSet presAssocID="{8D651A16-2989-440C-B25F-9FEF8FC0E0BF}" presName="Name9" presStyleLbl="parChTrans1D2" presStyleIdx="2" presStyleCnt="10"/>
      <dgm:spPr/>
      <dgm:t>
        <a:bodyPr/>
        <a:lstStyle/>
        <a:p>
          <a:endParaRPr lang="en-US"/>
        </a:p>
      </dgm:t>
    </dgm:pt>
    <dgm:pt modelId="{D84E7D2F-CBCA-4D05-850B-2F6B5D54F378}" type="pres">
      <dgm:prSet presAssocID="{8D651A16-2989-440C-B25F-9FEF8FC0E0BF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DB0AA596-8C73-41F8-9987-6525AB3C9513}" type="pres">
      <dgm:prSet presAssocID="{B241E35E-6AF6-478A-95A0-2FF6BCF4020A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102FE-7C50-4016-BCA6-82BF8388724B}" type="pres">
      <dgm:prSet presAssocID="{A7B1F8E0-DCBE-4322-833B-A0EFB0945C02}" presName="Name9" presStyleLbl="parChTrans1D2" presStyleIdx="3" presStyleCnt="10"/>
      <dgm:spPr/>
      <dgm:t>
        <a:bodyPr/>
        <a:lstStyle/>
        <a:p>
          <a:endParaRPr lang="en-US"/>
        </a:p>
      </dgm:t>
    </dgm:pt>
    <dgm:pt modelId="{EC1E6517-B033-4DC2-A4FA-830A68400542}" type="pres">
      <dgm:prSet presAssocID="{A7B1F8E0-DCBE-4322-833B-A0EFB0945C02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81FF1CED-9EE9-4E18-9C4A-6A4D45984B90}" type="pres">
      <dgm:prSet presAssocID="{D2E24355-393F-4C1B-9F6B-4AB5F0FDBD9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2BA94-8542-4092-ACA0-67F44FFA5A0D}" type="pres">
      <dgm:prSet presAssocID="{AB2BFB6D-FE2A-45A4-B847-39D8D4005F67}" presName="Name9" presStyleLbl="parChTrans1D2" presStyleIdx="4" presStyleCnt="10"/>
      <dgm:spPr/>
      <dgm:t>
        <a:bodyPr/>
        <a:lstStyle/>
        <a:p>
          <a:endParaRPr lang="en-US"/>
        </a:p>
      </dgm:t>
    </dgm:pt>
    <dgm:pt modelId="{9A328D31-AD96-431D-A442-B344AE4938BF}" type="pres">
      <dgm:prSet presAssocID="{AB2BFB6D-FE2A-45A4-B847-39D8D4005F67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52E86AAB-CE52-4CEF-91CD-E3C065211FD5}" type="pres">
      <dgm:prSet presAssocID="{9F8E0DA0-DF43-45A3-86BA-526BE27C82D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A0192-019D-4333-98C2-CECF2291D407}" type="pres">
      <dgm:prSet presAssocID="{A6688E21-F2D0-43BE-AB11-3672A628172B}" presName="Name9" presStyleLbl="parChTrans1D2" presStyleIdx="5" presStyleCnt="10"/>
      <dgm:spPr/>
      <dgm:t>
        <a:bodyPr/>
        <a:lstStyle/>
        <a:p>
          <a:endParaRPr lang="en-US"/>
        </a:p>
      </dgm:t>
    </dgm:pt>
    <dgm:pt modelId="{721CFACE-25E6-4A38-BC2C-34F324980DF9}" type="pres">
      <dgm:prSet presAssocID="{A6688E21-F2D0-43BE-AB11-3672A628172B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04E7C753-9276-42D0-90D7-69BACDB8960B}" type="pres">
      <dgm:prSet presAssocID="{2931A0D0-AB87-46A4-829B-FB4337C6408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6409D-7DCB-4497-A4BC-BE1A746C97DC}" type="pres">
      <dgm:prSet presAssocID="{822690DC-EFE8-474C-897D-586CEFBB3015}" presName="Name9" presStyleLbl="parChTrans1D2" presStyleIdx="6" presStyleCnt="10"/>
      <dgm:spPr/>
      <dgm:t>
        <a:bodyPr/>
        <a:lstStyle/>
        <a:p>
          <a:endParaRPr lang="en-US"/>
        </a:p>
      </dgm:t>
    </dgm:pt>
    <dgm:pt modelId="{D92437B3-F25D-417D-A7EF-2622122A6700}" type="pres">
      <dgm:prSet presAssocID="{822690DC-EFE8-474C-897D-586CEFBB3015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CDBAFECD-4559-4B68-BE78-6E51B7E8C48D}" type="pres">
      <dgm:prSet presAssocID="{6399C35A-9EC3-4BB5-9C76-545386AB5A2E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F91F9-3AF6-41F3-8739-90CCB11DCFD0}" type="pres">
      <dgm:prSet presAssocID="{4334A135-863B-45EA-9F1F-7E6B65A1B225}" presName="Name9" presStyleLbl="parChTrans1D2" presStyleIdx="7" presStyleCnt="10"/>
      <dgm:spPr/>
      <dgm:t>
        <a:bodyPr/>
        <a:lstStyle/>
        <a:p>
          <a:endParaRPr lang="en-US"/>
        </a:p>
      </dgm:t>
    </dgm:pt>
    <dgm:pt modelId="{C261BE67-9A11-4A96-A9B2-39170AD42FAF}" type="pres">
      <dgm:prSet presAssocID="{4334A135-863B-45EA-9F1F-7E6B65A1B225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673BAB19-3734-40F1-B1A3-E25F95AE4D49}" type="pres">
      <dgm:prSet presAssocID="{821EA1F0-6955-4D21-A00E-798EAD2F27FD}" presName="node" presStyleLbl="node1" presStyleIdx="7" presStyleCnt="10" custRadScaleRad="100021" custRadScaleInc="-9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82B05-26A1-44F2-9F7F-B8939844E3E2}" type="pres">
      <dgm:prSet presAssocID="{13DF2074-846E-409C-95F6-840563022097}" presName="Name9" presStyleLbl="parChTrans1D2" presStyleIdx="8" presStyleCnt="10"/>
      <dgm:spPr/>
      <dgm:t>
        <a:bodyPr/>
        <a:lstStyle/>
        <a:p>
          <a:endParaRPr lang="en-US"/>
        </a:p>
      </dgm:t>
    </dgm:pt>
    <dgm:pt modelId="{FC86A409-CBA4-4E8D-A227-5F6D73E37F7E}" type="pres">
      <dgm:prSet presAssocID="{13DF2074-846E-409C-95F6-840563022097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510799B7-21BC-49F1-AEAB-450A7776BD90}" type="pres">
      <dgm:prSet presAssocID="{997A7858-3DF9-432C-9ECB-E297974EE6B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16195-0F29-42F7-8A79-26E80390643D}" type="pres">
      <dgm:prSet presAssocID="{2B38A7BF-7710-473A-B655-05E82E6704D4}" presName="Name9" presStyleLbl="parChTrans1D2" presStyleIdx="9" presStyleCnt="10"/>
      <dgm:spPr/>
      <dgm:t>
        <a:bodyPr/>
        <a:lstStyle/>
        <a:p>
          <a:endParaRPr lang="en-US"/>
        </a:p>
      </dgm:t>
    </dgm:pt>
    <dgm:pt modelId="{DD19C0CC-C161-4091-84C2-D764214190AB}" type="pres">
      <dgm:prSet presAssocID="{2B38A7BF-7710-473A-B655-05E82E6704D4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99F41200-BBDC-46A9-9A88-9B46CD59E32F}" type="pres">
      <dgm:prSet presAssocID="{3405A457-0CD1-456E-9369-9B0F27192317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196815-EC98-44C6-A69A-261DD2053B62}" srcId="{488DFF9E-4449-454B-995C-38C56E53ECAD}" destId="{D2E24355-393F-4C1B-9F6B-4AB5F0FDBD9C}" srcOrd="3" destOrd="0" parTransId="{A7B1F8E0-DCBE-4322-833B-A0EFB0945C02}" sibTransId="{6A491E5C-3A16-4F77-9184-625D230A485E}"/>
    <dgm:cxn modelId="{B804A679-6CCA-439E-A991-D266FAA7303E}" type="presOf" srcId="{3D916C6C-9D22-410E-A358-6C7FD6B8C0ED}" destId="{C9ACE5A6-9E51-4029-8815-488B2153B971}" srcOrd="1" destOrd="0" presId="urn:microsoft.com/office/officeart/2005/8/layout/radial1"/>
    <dgm:cxn modelId="{1BFEB221-B036-475B-B0BF-A8B36E96ECEE}" srcId="{488DFF9E-4449-454B-995C-38C56E53ECAD}" destId="{6399C35A-9EC3-4BB5-9C76-545386AB5A2E}" srcOrd="6" destOrd="0" parTransId="{822690DC-EFE8-474C-897D-586CEFBB3015}" sibTransId="{1AD68121-E21C-4873-AC18-046BA3650F94}"/>
    <dgm:cxn modelId="{7AF9CFA9-2B39-45B3-948D-FEB6C40C8701}" type="presOf" srcId="{821EA1F0-6955-4D21-A00E-798EAD2F27FD}" destId="{673BAB19-3734-40F1-B1A3-E25F95AE4D49}" srcOrd="0" destOrd="0" presId="urn:microsoft.com/office/officeart/2005/8/layout/radial1"/>
    <dgm:cxn modelId="{5CAFCC39-324C-4DEE-8AD2-C3EE8689EF84}" type="presOf" srcId="{8D651A16-2989-440C-B25F-9FEF8FC0E0BF}" destId="{AB98F5F9-6F9C-47F7-A515-157C0258B88C}" srcOrd="0" destOrd="0" presId="urn:microsoft.com/office/officeart/2005/8/layout/radial1"/>
    <dgm:cxn modelId="{3F19E1F0-77BF-41CE-911B-60191EFE73F2}" type="presOf" srcId="{D2E24355-393F-4C1B-9F6B-4AB5F0FDBD9C}" destId="{81FF1CED-9EE9-4E18-9C4A-6A4D45984B90}" srcOrd="0" destOrd="0" presId="urn:microsoft.com/office/officeart/2005/8/layout/radial1"/>
    <dgm:cxn modelId="{71A44E0B-1BA1-49F9-85C7-45D3B0F92956}" type="presOf" srcId="{13DF2074-846E-409C-95F6-840563022097}" destId="{FC86A409-CBA4-4E8D-A227-5F6D73E37F7E}" srcOrd="1" destOrd="0" presId="urn:microsoft.com/office/officeart/2005/8/layout/radial1"/>
    <dgm:cxn modelId="{EFCDC7EF-4BFF-462C-B217-77567F4AC0D9}" srcId="{488DFF9E-4449-454B-995C-38C56E53ECAD}" destId="{B241E35E-6AF6-478A-95A0-2FF6BCF4020A}" srcOrd="2" destOrd="0" parTransId="{8D651A16-2989-440C-B25F-9FEF8FC0E0BF}" sibTransId="{65A2AF2F-D5FE-4C91-9B2A-059CA653F19A}"/>
    <dgm:cxn modelId="{FEA88849-7FEB-4C4A-8B94-82B5C681DFB7}" type="presOf" srcId="{2931A0D0-AB87-46A4-829B-FB4337C6408E}" destId="{04E7C753-9276-42D0-90D7-69BACDB8960B}" srcOrd="0" destOrd="0" presId="urn:microsoft.com/office/officeart/2005/8/layout/radial1"/>
    <dgm:cxn modelId="{B73EF2B0-C670-4BF9-A1A6-B7C9150CD1BB}" srcId="{488DFF9E-4449-454B-995C-38C56E53ECAD}" destId="{2931A0D0-AB87-46A4-829B-FB4337C6408E}" srcOrd="5" destOrd="0" parTransId="{A6688E21-F2D0-43BE-AB11-3672A628172B}" sibTransId="{3FBAFD37-FDBC-4E05-AAA4-776474BF53A7}"/>
    <dgm:cxn modelId="{EA82FD95-B4CD-4BB4-AC17-A71DD0D64446}" type="presOf" srcId="{A6688E21-F2D0-43BE-AB11-3672A628172B}" destId="{721CFACE-25E6-4A38-BC2C-34F324980DF9}" srcOrd="1" destOrd="0" presId="urn:microsoft.com/office/officeart/2005/8/layout/radial1"/>
    <dgm:cxn modelId="{F6D59C54-90D3-43FD-A77B-B6CA176D29E4}" type="presOf" srcId="{A6688E21-F2D0-43BE-AB11-3672A628172B}" destId="{408A0192-019D-4333-98C2-CECF2291D407}" srcOrd="0" destOrd="0" presId="urn:microsoft.com/office/officeart/2005/8/layout/radial1"/>
    <dgm:cxn modelId="{F4B79C40-3B42-4A8C-816E-8A2CCB188F09}" type="presOf" srcId="{4334A135-863B-45EA-9F1F-7E6B65A1B225}" destId="{4B3F91F9-3AF6-41F3-8739-90CCB11DCFD0}" srcOrd="0" destOrd="0" presId="urn:microsoft.com/office/officeart/2005/8/layout/radial1"/>
    <dgm:cxn modelId="{389ABD06-6384-4E0C-B5F8-78D453831BDC}" type="presOf" srcId="{488DFF9E-4449-454B-995C-38C56E53ECAD}" destId="{7A475AE8-BF8F-4C49-9703-E02D84C73615}" srcOrd="0" destOrd="0" presId="urn:microsoft.com/office/officeart/2005/8/layout/radial1"/>
    <dgm:cxn modelId="{77CC0A90-E0C3-4C9A-8D66-014C0E0AEFB8}" srcId="{488DFF9E-4449-454B-995C-38C56E53ECAD}" destId="{9F8E0DA0-DF43-45A3-86BA-526BE27C82D2}" srcOrd="4" destOrd="0" parTransId="{AB2BFB6D-FE2A-45A4-B847-39D8D4005F67}" sibTransId="{06ABDBE6-DB10-4B12-81D5-8533F5EF55AB}"/>
    <dgm:cxn modelId="{4D2F4A25-0D61-491E-BDDD-D98B6BB6C0DC}" type="presOf" srcId="{AB2BFB6D-FE2A-45A4-B847-39D8D4005F67}" destId="{E422BA94-8542-4092-ACA0-67F44FFA5A0D}" srcOrd="0" destOrd="0" presId="urn:microsoft.com/office/officeart/2005/8/layout/radial1"/>
    <dgm:cxn modelId="{AD5CD974-AECD-4802-8A92-9F988C97C81B}" type="presOf" srcId="{6E69B682-886E-4800-8C31-AC4CBC70CFA1}" destId="{D418D374-C099-491E-AE16-C8B62C503CB7}" srcOrd="0" destOrd="0" presId="urn:microsoft.com/office/officeart/2005/8/layout/radial1"/>
    <dgm:cxn modelId="{4A24123C-D554-4B2B-97FE-85AA93838CDB}" type="presOf" srcId="{13DF2074-846E-409C-95F6-840563022097}" destId="{BEB82B05-26A1-44F2-9F7F-B8939844E3E2}" srcOrd="0" destOrd="0" presId="urn:microsoft.com/office/officeart/2005/8/layout/radial1"/>
    <dgm:cxn modelId="{317369BF-1CA5-4FFB-9A36-EA20FA0B8D78}" type="presOf" srcId="{3405A457-0CD1-456E-9369-9B0F27192317}" destId="{99F41200-BBDC-46A9-9A88-9B46CD59E32F}" srcOrd="0" destOrd="0" presId="urn:microsoft.com/office/officeart/2005/8/layout/radial1"/>
    <dgm:cxn modelId="{23E0D0A6-062F-4546-8946-A7E8196FF542}" type="presOf" srcId="{4334A135-863B-45EA-9F1F-7E6B65A1B225}" destId="{C261BE67-9A11-4A96-A9B2-39170AD42FAF}" srcOrd="1" destOrd="0" presId="urn:microsoft.com/office/officeart/2005/8/layout/radial1"/>
    <dgm:cxn modelId="{BD9D91DA-7162-4DCE-A8EF-F70BC3AC943F}" type="presOf" srcId="{A7B1F8E0-DCBE-4322-833B-A0EFB0945C02}" destId="{531102FE-7C50-4016-BCA6-82BF8388724B}" srcOrd="0" destOrd="0" presId="urn:microsoft.com/office/officeart/2005/8/layout/radial1"/>
    <dgm:cxn modelId="{586B746A-B37A-4BF0-BDA1-6F1585322084}" type="presOf" srcId="{822690DC-EFE8-474C-897D-586CEFBB3015}" destId="{D92437B3-F25D-417D-A7EF-2622122A6700}" srcOrd="1" destOrd="0" presId="urn:microsoft.com/office/officeart/2005/8/layout/radial1"/>
    <dgm:cxn modelId="{CA1B557D-4B9F-4399-B326-DB067C443A3F}" type="presOf" srcId="{8D651A16-2989-440C-B25F-9FEF8FC0E0BF}" destId="{D84E7D2F-CBCA-4D05-850B-2F6B5D54F378}" srcOrd="1" destOrd="0" presId="urn:microsoft.com/office/officeart/2005/8/layout/radial1"/>
    <dgm:cxn modelId="{094F869E-1C06-4838-B3FD-7AAE1D1BA860}" type="presOf" srcId="{966046EA-E329-4955-9688-7F612DA6271D}" destId="{32BA617E-EA86-4F52-92EA-882ECEECCA54}" srcOrd="0" destOrd="0" presId="urn:microsoft.com/office/officeart/2005/8/layout/radial1"/>
    <dgm:cxn modelId="{42B905D9-6A80-4C98-B828-85C84E23EDEF}" srcId="{488DFF9E-4449-454B-995C-38C56E53ECAD}" destId="{997A7858-3DF9-432C-9ECB-E297974EE6B9}" srcOrd="8" destOrd="0" parTransId="{13DF2074-846E-409C-95F6-840563022097}" sibTransId="{CB368A92-0160-4160-87AE-CF4DDC54509E}"/>
    <dgm:cxn modelId="{08922F2F-47FC-468D-BE79-A3DB6CE8D9B6}" type="presOf" srcId="{541CD18A-BB84-4D6A-9663-B2C940CB35F2}" destId="{F014077A-F96B-4C13-A068-9700591A9DA9}" srcOrd="1" destOrd="0" presId="urn:microsoft.com/office/officeart/2005/8/layout/radial1"/>
    <dgm:cxn modelId="{AF243B4D-F8A5-4731-B2F9-1BBC839FFF2D}" type="presOf" srcId="{9F8E0DA0-DF43-45A3-86BA-526BE27C82D2}" destId="{52E86AAB-CE52-4CEF-91CD-E3C065211FD5}" srcOrd="0" destOrd="0" presId="urn:microsoft.com/office/officeart/2005/8/layout/radial1"/>
    <dgm:cxn modelId="{40956B71-4CEE-45B4-824A-96B71350E671}" type="presOf" srcId="{822690DC-EFE8-474C-897D-586CEFBB3015}" destId="{6616409D-7DCB-4497-A4BC-BE1A746C97DC}" srcOrd="0" destOrd="0" presId="urn:microsoft.com/office/officeart/2005/8/layout/radial1"/>
    <dgm:cxn modelId="{07AD60B9-D3DC-4947-9605-7021DEC9B5E3}" srcId="{488DFF9E-4449-454B-995C-38C56E53ECAD}" destId="{3405A457-0CD1-456E-9369-9B0F27192317}" srcOrd="9" destOrd="0" parTransId="{2B38A7BF-7710-473A-B655-05E82E6704D4}" sibTransId="{153A6747-4057-45E7-84D9-D54E67F7C4E6}"/>
    <dgm:cxn modelId="{7799175D-02B3-466D-90EF-2F5B3A7D78E2}" type="presOf" srcId="{2B38A7BF-7710-473A-B655-05E82E6704D4}" destId="{D2A16195-0F29-42F7-8A79-26E80390643D}" srcOrd="0" destOrd="0" presId="urn:microsoft.com/office/officeart/2005/8/layout/radial1"/>
    <dgm:cxn modelId="{6A7B0D1D-F9B6-4696-9AE0-EB03CFFD1CDA}" srcId="{488DFF9E-4449-454B-995C-38C56E53ECAD}" destId="{43EE90BD-4511-4F46-A6E3-AB06DA224D07}" srcOrd="0" destOrd="0" parTransId="{3D916C6C-9D22-410E-A358-6C7FD6B8C0ED}" sibTransId="{B15EE466-F487-4BA6-87D5-7153A8EEBF3B}"/>
    <dgm:cxn modelId="{B09F5B7A-EF21-4F5B-B18F-3BAD2856FE64}" type="presOf" srcId="{997A7858-3DF9-432C-9ECB-E297974EE6B9}" destId="{510799B7-21BC-49F1-AEAB-450A7776BD90}" srcOrd="0" destOrd="0" presId="urn:microsoft.com/office/officeart/2005/8/layout/radial1"/>
    <dgm:cxn modelId="{772D339F-035F-45E7-B358-128194BF679A}" type="presOf" srcId="{3D916C6C-9D22-410E-A358-6C7FD6B8C0ED}" destId="{0E934319-89EC-47F9-9D90-6B53B3CAD8D5}" srcOrd="0" destOrd="0" presId="urn:microsoft.com/office/officeart/2005/8/layout/radial1"/>
    <dgm:cxn modelId="{145EC1C1-0676-4DC1-8AC6-CB7FFE6F2317}" type="presOf" srcId="{43EE90BD-4511-4F46-A6E3-AB06DA224D07}" destId="{007BD989-4781-4505-808B-6ACD82A840C9}" srcOrd="0" destOrd="0" presId="urn:microsoft.com/office/officeart/2005/8/layout/radial1"/>
    <dgm:cxn modelId="{22FF7213-3C4F-4F51-B6D5-BC3CDA951619}" type="presOf" srcId="{AB2BFB6D-FE2A-45A4-B847-39D8D4005F67}" destId="{9A328D31-AD96-431D-A442-B344AE4938BF}" srcOrd="1" destOrd="0" presId="urn:microsoft.com/office/officeart/2005/8/layout/radial1"/>
    <dgm:cxn modelId="{F3060B96-5F0B-4B2C-90EE-F0BED306229D}" srcId="{488DFF9E-4449-454B-995C-38C56E53ECAD}" destId="{821EA1F0-6955-4D21-A00E-798EAD2F27FD}" srcOrd="7" destOrd="0" parTransId="{4334A135-863B-45EA-9F1F-7E6B65A1B225}" sibTransId="{F5F15739-03B5-4D3F-BB75-DBC5372AF82A}"/>
    <dgm:cxn modelId="{1B62D985-111A-44C5-A6CF-63A1D17F1F4D}" srcId="{966046EA-E329-4955-9688-7F612DA6271D}" destId="{488DFF9E-4449-454B-995C-38C56E53ECAD}" srcOrd="0" destOrd="0" parTransId="{4393D430-7C1E-4639-8589-E3570FE14334}" sibTransId="{252A228A-2EE2-43AC-95FC-EE190D6F62BC}"/>
    <dgm:cxn modelId="{D5509160-21A5-4ED3-B899-AE830BB1FE1D}" type="presOf" srcId="{B241E35E-6AF6-478A-95A0-2FF6BCF4020A}" destId="{DB0AA596-8C73-41F8-9987-6525AB3C9513}" srcOrd="0" destOrd="0" presId="urn:microsoft.com/office/officeart/2005/8/layout/radial1"/>
    <dgm:cxn modelId="{D0CFE8F3-443C-4803-90EA-A80C0110A8D6}" type="presOf" srcId="{6399C35A-9EC3-4BB5-9C76-545386AB5A2E}" destId="{CDBAFECD-4559-4B68-BE78-6E51B7E8C48D}" srcOrd="0" destOrd="0" presId="urn:microsoft.com/office/officeart/2005/8/layout/radial1"/>
    <dgm:cxn modelId="{D9835568-5447-415C-93B4-9CFDECA2C11B}" srcId="{488DFF9E-4449-454B-995C-38C56E53ECAD}" destId="{6E69B682-886E-4800-8C31-AC4CBC70CFA1}" srcOrd="1" destOrd="0" parTransId="{541CD18A-BB84-4D6A-9663-B2C940CB35F2}" sibTransId="{1AF09009-C480-4D56-8350-9673BA8A07AC}"/>
    <dgm:cxn modelId="{8C6B32DC-4426-4450-BE84-5B189DD3A273}" type="presOf" srcId="{2B38A7BF-7710-473A-B655-05E82E6704D4}" destId="{DD19C0CC-C161-4091-84C2-D764214190AB}" srcOrd="1" destOrd="0" presId="urn:microsoft.com/office/officeart/2005/8/layout/radial1"/>
    <dgm:cxn modelId="{1B6103DA-361D-48A5-8B8A-1917C5220BFD}" type="presOf" srcId="{541CD18A-BB84-4D6A-9663-B2C940CB35F2}" destId="{142E9E71-838E-4A19-B22B-B6493EAFB22C}" srcOrd="0" destOrd="0" presId="urn:microsoft.com/office/officeart/2005/8/layout/radial1"/>
    <dgm:cxn modelId="{739D5C3E-188C-4714-89A2-364F87D5D2BC}" type="presOf" srcId="{A7B1F8E0-DCBE-4322-833B-A0EFB0945C02}" destId="{EC1E6517-B033-4DC2-A4FA-830A68400542}" srcOrd="1" destOrd="0" presId="urn:microsoft.com/office/officeart/2005/8/layout/radial1"/>
    <dgm:cxn modelId="{08C34CBB-ED71-44FC-A004-DD74216DA074}" type="presParOf" srcId="{32BA617E-EA86-4F52-92EA-882ECEECCA54}" destId="{7A475AE8-BF8F-4C49-9703-E02D84C73615}" srcOrd="0" destOrd="0" presId="urn:microsoft.com/office/officeart/2005/8/layout/radial1"/>
    <dgm:cxn modelId="{C7EE7F52-D5FA-44F2-B639-853B7305D7B8}" type="presParOf" srcId="{32BA617E-EA86-4F52-92EA-882ECEECCA54}" destId="{0E934319-89EC-47F9-9D90-6B53B3CAD8D5}" srcOrd="1" destOrd="0" presId="urn:microsoft.com/office/officeart/2005/8/layout/radial1"/>
    <dgm:cxn modelId="{2C055B4A-E729-42CD-BF4C-7042FF332964}" type="presParOf" srcId="{0E934319-89EC-47F9-9D90-6B53B3CAD8D5}" destId="{C9ACE5A6-9E51-4029-8815-488B2153B971}" srcOrd="0" destOrd="0" presId="urn:microsoft.com/office/officeart/2005/8/layout/radial1"/>
    <dgm:cxn modelId="{5CD370BA-DC53-4F61-8E1F-1BED1CF42E7F}" type="presParOf" srcId="{32BA617E-EA86-4F52-92EA-882ECEECCA54}" destId="{007BD989-4781-4505-808B-6ACD82A840C9}" srcOrd="2" destOrd="0" presId="urn:microsoft.com/office/officeart/2005/8/layout/radial1"/>
    <dgm:cxn modelId="{9F1F2841-427E-4039-9A93-5E27246690D3}" type="presParOf" srcId="{32BA617E-EA86-4F52-92EA-882ECEECCA54}" destId="{142E9E71-838E-4A19-B22B-B6493EAFB22C}" srcOrd="3" destOrd="0" presId="urn:microsoft.com/office/officeart/2005/8/layout/radial1"/>
    <dgm:cxn modelId="{FA28E01D-CF6A-449B-A255-A91C5A00A4E6}" type="presParOf" srcId="{142E9E71-838E-4A19-B22B-B6493EAFB22C}" destId="{F014077A-F96B-4C13-A068-9700591A9DA9}" srcOrd="0" destOrd="0" presId="urn:microsoft.com/office/officeart/2005/8/layout/radial1"/>
    <dgm:cxn modelId="{90D732CE-BBCB-49C9-9147-307F2FBA3FBE}" type="presParOf" srcId="{32BA617E-EA86-4F52-92EA-882ECEECCA54}" destId="{D418D374-C099-491E-AE16-C8B62C503CB7}" srcOrd="4" destOrd="0" presId="urn:microsoft.com/office/officeart/2005/8/layout/radial1"/>
    <dgm:cxn modelId="{8C023F91-5CCF-459F-997E-2764441E4D9A}" type="presParOf" srcId="{32BA617E-EA86-4F52-92EA-882ECEECCA54}" destId="{AB98F5F9-6F9C-47F7-A515-157C0258B88C}" srcOrd="5" destOrd="0" presId="urn:microsoft.com/office/officeart/2005/8/layout/radial1"/>
    <dgm:cxn modelId="{5A8E3257-CCAE-45B2-A71E-D9418279B229}" type="presParOf" srcId="{AB98F5F9-6F9C-47F7-A515-157C0258B88C}" destId="{D84E7D2F-CBCA-4D05-850B-2F6B5D54F378}" srcOrd="0" destOrd="0" presId="urn:microsoft.com/office/officeart/2005/8/layout/radial1"/>
    <dgm:cxn modelId="{E811CD4B-DC2D-4ECC-8F5B-999FEDA47DB7}" type="presParOf" srcId="{32BA617E-EA86-4F52-92EA-882ECEECCA54}" destId="{DB0AA596-8C73-41F8-9987-6525AB3C9513}" srcOrd="6" destOrd="0" presId="urn:microsoft.com/office/officeart/2005/8/layout/radial1"/>
    <dgm:cxn modelId="{042A4BB3-6B8E-4F73-9051-0296D665945E}" type="presParOf" srcId="{32BA617E-EA86-4F52-92EA-882ECEECCA54}" destId="{531102FE-7C50-4016-BCA6-82BF8388724B}" srcOrd="7" destOrd="0" presId="urn:microsoft.com/office/officeart/2005/8/layout/radial1"/>
    <dgm:cxn modelId="{8D6A4E09-4BCB-4293-9F1E-6F752978A9B0}" type="presParOf" srcId="{531102FE-7C50-4016-BCA6-82BF8388724B}" destId="{EC1E6517-B033-4DC2-A4FA-830A68400542}" srcOrd="0" destOrd="0" presId="urn:microsoft.com/office/officeart/2005/8/layout/radial1"/>
    <dgm:cxn modelId="{8E027989-96C8-4F88-A27F-2B4DE5A19390}" type="presParOf" srcId="{32BA617E-EA86-4F52-92EA-882ECEECCA54}" destId="{81FF1CED-9EE9-4E18-9C4A-6A4D45984B90}" srcOrd="8" destOrd="0" presId="urn:microsoft.com/office/officeart/2005/8/layout/radial1"/>
    <dgm:cxn modelId="{92CB1C41-F6BD-4290-A632-4BC2095A0C80}" type="presParOf" srcId="{32BA617E-EA86-4F52-92EA-882ECEECCA54}" destId="{E422BA94-8542-4092-ACA0-67F44FFA5A0D}" srcOrd="9" destOrd="0" presId="urn:microsoft.com/office/officeart/2005/8/layout/radial1"/>
    <dgm:cxn modelId="{12496F77-72E2-48E4-A849-DC22D9CD714E}" type="presParOf" srcId="{E422BA94-8542-4092-ACA0-67F44FFA5A0D}" destId="{9A328D31-AD96-431D-A442-B344AE4938BF}" srcOrd="0" destOrd="0" presId="urn:microsoft.com/office/officeart/2005/8/layout/radial1"/>
    <dgm:cxn modelId="{3EF4C68C-5327-4A66-8CFA-CD97CCE6C371}" type="presParOf" srcId="{32BA617E-EA86-4F52-92EA-882ECEECCA54}" destId="{52E86AAB-CE52-4CEF-91CD-E3C065211FD5}" srcOrd="10" destOrd="0" presId="urn:microsoft.com/office/officeart/2005/8/layout/radial1"/>
    <dgm:cxn modelId="{AD0499EF-8386-42A4-8B5D-BB9E6DA55B19}" type="presParOf" srcId="{32BA617E-EA86-4F52-92EA-882ECEECCA54}" destId="{408A0192-019D-4333-98C2-CECF2291D407}" srcOrd="11" destOrd="0" presId="urn:microsoft.com/office/officeart/2005/8/layout/radial1"/>
    <dgm:cxn modelId="{CDE6BA57-BF87-4A2E-A9BC-F6F99681417B}" type="presParOf" srcId="{408A0192-019D-4333-98C2-CECF2291D407}" destId="{721CFACE-25E6-4A38-BC2C-34F324980DF9}" srcOrd="0" destOrd="0" presId="urn:microsoft.com/office/officeart/2005/8/layout/radial1"/>
    <dgm:cxn modelId="{08EFC60E-7E9E-4F5C-8ECE-7812A3F821FA}" type="presParOf" srcId="{32BA617E-EA86-4F52-92EA-882ECEECCA54}" destId="{04E7C753-9276-42D0-90D7-69BACDB8960B}" srcOrd="12" destOrd="0" presId="urn:microsoft.com/office/officeart/2005/8/layout/radial1"/>
    <dgm:cxn modelId="{91EA8927-FADD-49B1-BA3D-FD6DC7BEDD7A}" type="presParOf" srcId="{32BA617E-EA86-4F52-92EA-882ECEECCA54}" destId="{6616409D-7DCB-4497-A4BC-BE1A746C97DC}" srcOrd="13" destOrd="0" presId="urn:microsoft.com/office/officeart/2005/8/layout/radial1"/>
    <dgm:cxn modelId="{5E3FEFCE-2A3E-4848-B5A6-8575FCFEAF7C}" type="presParOf" srcId="{6616409D-7DCB-4497-A4BC-BE1A746C97DC}" destId="{D92437B3-F25D-417D-A7EF-2622122A6700}" srcOrd="0" destOrd="0" presId="urn:microsoft.com/office/officeart/2005/8/layout/radial1"/>
    <dgm:cxn modelId="{0B5C2F95-BE78-453D-97AD-013B3C2B3439}" type="presParOf" srcId="{32BA617E-EA86-4F52-92EA-882ECEECCA54}" destId="{CDBAFECD-4559-4B68-BE78-6E51B7E8C48D}" srcOrd="14" destOrd="0" presId="urn:microsoft.com/office/officeart/2005/8/layout/radial1"/>
    <dgm:cxn modelId="{B4940398-3196-4B88-8EB8-B298E7C5F51C}" type="presParOf" srcId="{32BA617E-EA86-4F52-92EA-882ECEECCA54}" destId="{4B3F91F9-3AF6-41F3-8739-90CCB11DCFD0}" srcOrd="15" destOrd="0" presId="urn:microsoft.com/office/officeart/2005/8/layout/radial1"/>
    <dgm:cxn modelId="{C00A30E6-0EBC-476A-963E-6558728F7E14}" type="presParOf" srcId="{4B3F91F9-3AF6-41F3-8739-90CCB11DCFD0}" destId="{C261BE67-9A11-4A96-A9B2-39170AD42FAF}" srcOrd="0" destOrd="0" presId="urn:microsoft.com/office/officeart/2005/8/layout/radial1"/>
    <dgm:cxn modelId="{C5D08121-C78F-4463-8607-6105FC1716A2}" type="presParOf" srcId="{32BA617E-EA86-4F52-92EA-882ECEECCA54}" destId="{673BAB19-3734-40F1-B1A3-E25F95AE4D49}" srcOrd="16" destOrd="0" presId="urn:microsoft.com/office/officeart/2005/8/layout/radial1"/>
    <dgm:cxn modelId="{B6DA3F7D-0F98-4D50-A340-48FBF96A3F49}" type="presParOf" srcId="{32BA617E-EA86-4F52-92EA-882ECEECCA54}" destId="{BEB82B05-26A1-44F2-9F7F-B8939844E3E2}" srcOrd="17" destOrd="0" presId="urn:microsoft.com/office/officeart/2005/8/layout/radial1"/>
    <dgm:cxn modelId="{1B300C76-DB83-49B9-8CC2-90A45A0022ED}" type="presParOf" srcId="{BEB82B05-26A1-44F2-9F7F-B8939844E3E2}" destId="{FC86A409-CBA4-4E8D-A227-5F6D73E37F7E}" srcOrd="0" destOrd="0" presId="urn:microsoft.com/office/officeart/2005/8/layout/radial1"/>
    <dgm:cxn modelId="{31DB5E22-2C21-4AD8-97FF-5A7F29067CA2}" type="presParOf" srcId="{32BA617E-EA86-4F52-92EA-882ECEECCA54}" destId="{510799B7-21BC-49F1-AEAB-450A7776BD90}" srcOrd="18" destOrd="0" presId="urn:microsoft.com/office/officeart/2005/8/layout/radial1"/>
    <dgm:cxn modelId="{113A83B0-3050-4CB0-95E6-F6D6799E1CB8}" type="presParOf" srcId="{32BA617E-EA86-4F52-92EA-882ECEECCA54}" destId="{D2A16195-0F29-42F7-8A79-26E80390643D}" srcOrd="19" destOrd="0" presId="urn:microsoft.com/office/officeart/2005/8/layout/radial1"/>
    <dgm:cxn modelId="{86FAEADD-32C0-4885-A960-460704BA2A87}" type="presParOf" srcId="{D2A16195-0F29-42F7-8A79-26E80390643D}" destId="{DD19C0CC-C161-4091-84C2-D764214190AB}" srcOrd="0" destOrd="0" presId="urn:microsoft.com/office/officeart/2005/8/layout/radial1"/>
    <dgm:cxn modelId="{5FA7BAC1-07D0-4CCC-AFB5-636E510A2768}" type="presParOf" srcId="{32BA617E-EA86-4F52-92EA-882ECEECCA54}" destId="{99F41200-BBDC-46A9-9A88-9B46CD59E32F}" srcOrd="20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শুভেচ্ছা</a:t>
            </a:r>
            <a:endParaRPr lang="en-US" sz="8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8458200" cy="1752600"/>
          </a:xfrm>
        </p:spPr>
        <p:txBody>
          <a:bodyPr/>
          <a:lstStyle/>
          <a:p>
            <a:pPr algn="ctr"/>
            <a:r>
              <a:rPr 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Verdana" pitchFamily="34" charset="0"/>
                <a:cs typeface="NikoshBAN" pitchFamily="2" charset="0"/>
              </a:rPr>
              <a:t>শুভেচ্ছা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entr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86000"/>
            <a:ext cx="71628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bn-I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Content Placeholder 3" descr="exi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71628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86800" cy="990600"/>
          </a:xfrm>
        </p:spPr>
        <p:txBody>
          <a:bodyPr>
            <a:noAutofit/>
          </a:bodyPr>
          <a:lstStyle/>
          <a:p>
            <a:pPr algn="ctr"/>
            <a:r>
              <a:rPr lang="bn-IN" sz="6600" b="1" dirty="0" smtClean="0">
                <a:solidFill>
                  <a:schemeClr val="tx2">
                    <a:shade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Verdana" pitchFamily="34" charset="0"/>
                <a:cs typeface="NikoshBAN" pitchFamily="2" charset="0"/>
              </a:rPr>
              <a:t>জিনাত আরা রুপু</a:t>
            </a:r>
            <a:endParaRPr lang="en-US" sz="6600" b="1" dirty="0">
              <a:solidFill>
                <a:schemeClr val="tx2">
                  <a:shade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Verdana" pitchFamily="34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686800" cy="1524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প্রভাষক (৩৫তম বিসিএস)</a:t>
            </a:r>
          </a:p>
          <a:p>
            <a:pPr algn="ctr"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রাষ্ট্রবিজ্ঞান বিভাগ, </a:t>
            </a:r>
          </a:p>
          <a:p>
            <a:pPr algn="ctr"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সরকারি হরগঙ্গা কলেজ, মুন্সিগঞ্জ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n-IN" b="1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="1" dirty="0" smtClean="0">
                <a:latin typeface="NikoshBAN" pitchFamily="2" charset="0"/>
                <a:cs typeface="NikoshBAN" pitchFamily="2" charset="0"/>
              </a:rPr>
              <a:t>শিরোনাম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bn-IN" sz="4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সুশাসন প্রতিষ্ঠায় নাগরিককের দায়িত্ব ও কর্তব্য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838200"/>
            <a:ext cx="73914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শিখন ফলঃ</a:t>
            </a:r>
          </a:p>
          <a:p>
            <a:endParaRPr lang="bn-IN" dirty="0" smtClean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bn-IN" sz="26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 প্রতিষ্ঠায় নাগরিককের দায়িত্ব ও কর্তব্য সম্পর্কে বলতে পারবে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bn-IN" sz="26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 প্রতিষ্ঠায় নাগরিককের দায়িত্ব-কর্তব্যগুলো পালনের যৌক্তিকতা ব্যাখ্যা করতে পারবে</a:t>
            </a:r>
            <a:endParaRPr lang="en-US" sz="2600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5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চলো একটি ভিডিও দেখি-</a:t>
            </a:r>
            <a:endParaRPr lang="en-US" sz="36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NikoshBAN" pitchFamily="2" charset="0"/>
              <a:ea typeface="+mj-ea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7410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0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cap="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দলীয় কাজঃ</a:t>
            </a:r>
          </a:p>
          <a:p>
            <a:endParaRPr lang="bn-IN" sz="3000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 প্রতিষ্ঠায় নাগরিকের ৫টি দায়িত্ব-কর্তব্য লেখ।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3400" y="3810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95600" y="594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চিত্রেঃ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প্রতি</a:t>
            </a:r>
            <a:r>
              <a:rPr lang="bn-IN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ষ্ঠায়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নাগরিকের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দায়িত্ব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কর্তব্য</a:t>
            </a:r>
            <a:endParaRPr lang="en-US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75AE8-BF8F-4C49-9703-E02D84C73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7A475AE8-BF8F-4C49-9703-E02D84C73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34319-89EC-47F9-9D90-6B53B3CAD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0E934319-89EC-47F9-9D90-6B53B3CAD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7BD989-4781-4505-808B-6ACD82A84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007BD989-4781-4505-808B-6ACD82A84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2E9E71-838E-4A19-B22B-B6493EAF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142E9E71-838E-4A19-B22B-B6493EAF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18D374-C099-491E-AE16-C8B62C503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D418D374-C099-491E-AE16-C8B62C503C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98F5F9-6F9C-47F7-A515-157C0258B8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AB98F5F9-6F9C-47F7-A515-157C0258B8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0AA596-8C73-41F8-9987-6525AB3C9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DB0AA596-8C73-41F8-9987-6525AB3C95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1102FE-7C50-4016-BCA6-82BF83887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531102FE-7C50-4016-BCA6-82BF83887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FF1CED-9EE9-4E18-9C4A-6A4D45984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1FF1CED-9EE9-4E18-9C4A-6A4D45984B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22BA94-8542-4092-ACA0-67F44FFA5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graphicEl>
                                              <a:dgm id="{E422BA94-8542-4092-ACA0-67F44FFA5A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E86AAB-CE52-4CEF-91CD-E3C065211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52E86AAB-CE52-4CEF-91CD-E3C065211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8A0192-019D-4333-98C2-CECF2291D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408A0192-019D-4333-98C2-CECF2291D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E7C753-9276-42D0-90D7-69BACDB89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">
                                            <p:graphicEl>
                                              <a:dgm id="{04E7C753-9276-42D0-90D7-69BACDB89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16409D-7DCB-4497-A4BC-BE1A746C9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">
                                            <p:graphicEl>
                                              <a:dgm id="{6616409D-7DCB-4497-A4BC-BE1A746C97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BAFECD-4559-4B68-BE78-6E51B7E8C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CDBAFECD-4559-4B68-BE78-6E51B7E8C4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3F91F9-3AF6-41F3-8739-90CCB11DC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2">
                                            <p:graphicEl>
                                              <a:dgm id="{4B3F91F9-3AF6-41F3-8739-90CCB11DC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3BAB19-3734-40F1-B1A3-E25F95AE4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">
                                            <p:graphicEl>
                                              <a:dgm id="{673BAB19-3734-40F1-B1A3-E25F95AE4D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B82B05-26A1-44F2-9F7F-B8939844E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">
                                            <p:graphicEl>
                                              <a:dgm id="{BEB82B05-26A1-44F2-9F7F-B8939844E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0799B7-21BC-49F1-AEAB-450A7776B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2">
                                            <p:graphicEl>
                                              <a:dgm id="{510799B7-21BC-49F1-AEAB-450A7776BD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A16195-0F29-42F7-8A79-26E803906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">
                                            <p:graphicEl>
                                              <a:dgm id="{D2A16195-0F29-42F7-8A79-26E803906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41200-BBDC-46A9-9A88-9B46CD59E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2">
                                            <p:graphicEl>
                                              <a:dgm id="{99F41200-BBDC-46A9-9A88-9B46CD59E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33400"/>
            <a:ext cx="79248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মূল্যায়নঃ</a:t>
            </a:r>
            <a:endParaRPr lang="en-US" sz="4000" b="1" cap="all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NikoshBAN" pitchFamily="2" charset="0"/>
              <a:ea typeface="+mj-ea"/>
              <a:cs typeface="NikoshBAN" pitchFamily="2" charset="0"/>
            </a:endParaRPr>
          </a:p>
          <a:p>
            <a:endParaRPr lang="en-US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bn-IN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সুশাসনের জন্য রাষ্ট্রে নাগরিককে দায়িত্ব পালন করতে হয়- কেন?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bn-IN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 প্রতিষ্ঠায় নাগরিককে কি কি দায়িত্ব-কর্তব্য পালন করতে হয়?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09600"/>
            <a:ext cx="800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বাড়ির</a:t>
            </a:r>
            <a:r>
              <a:rPr lang="en-US" sz="4000" b="1" cap="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lang="en-US" sz="4000" b="1" cap="all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NikoshBAN" pitchFamily="2" charset="0"/>
                <a:ea typeface="+mj-ea"/>
                <a:cs typeface="NikoshBAN" pitchFamily="2" charset="0"/>
              </a:rPr>
              <a:t>কাজঃ</a:t>
            </a:r>
            <a:endParaRPr lang="en-US" sz="4000" b="1" cap="all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NikoshBAN" pitchFamily="2" charset="0"/>
              <a:ea typeface="+mj-ea"/>
              <a:cs typeface="NikoshBAN" pitchFamily="2" charset="0"/>
            </a:endParaRPr>
          </a:p>
          <a:p>
            <a:endParaRPr lang="bn-IN" dirty="0" smtClean="0"/>
          </a:p>
          <a:p>
            <a:pPr algn="just"/>
            <a:r>
              <a:rPr lang="bn-IN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তুমি কী মনে কর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“</a:t>
            </a:r>
            <a:r>
              <a:rPr lang="bn-IN" sz="3000" i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সুশাসন প্রতিষ্ঠায়, নাগরিক</a:t>
            </a:r>
            <a:r>
              <a:rPr lang="en-US" sz="3000" i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000" i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কে </a:t>
            </a:r>
            <a:r>
              <a:rPr lang="bn-IN" sz="3000" i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রাষ্ট্রের দায়িত্ব ও কর্তব্য পালন করতে হয়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”?</a:t>
            </a:r>
            <a:r>
              <a:rPr lang="bn-IN" sz="3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 উত্তরের স্বপক্ষে যুক্তি দাও।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285</TotalTime>
  <Words>157</Words>
  <Application>Microsoft Office PowerPoint</Application>
  <PresentationFormat>On-screen Show (4:3)</PresentationFormat>
  <Paragraphs>36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Trek</vt:lpstr>
      <vt:lpstr>Package</vt:lpstr>
      <vt:lpstr>শুভেচ্ছা</vt:lpstr>
      <vt:lpstr>জিনাত আরা রুপু</vt:lpstr>
      <vt:lpstr>পাঠ শিরোনাম</vt:lpstr>
      <vt:lpstr>Slide 4</vt:lpstr>
      <vt:lpstr>Slide 5</vt:lpstr>
      <vt:lpstr>Slide 6</vt:lpstr>
      <vt:lpstr>Slide 7</vt:lpstr>
      <vt:lpstr>Slide 8</vt:lpstr>
      <vt:lpstr>Slide 9</vt:lpstr>
      <vt:lpstr>ধন্যবাদ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শুভেচ্ছা</dc:title>
  <dc:creator>User</dc:creator>
  <cp:lastModifiedBy>User</cp:lastModifiedBy>
  <cp:revision>36</cp:revision>
  <dcterms:created xsi:type="dcterms:W3CDTF">2006-08-16T00:00:00Z</dcterms:created>
  <dcterms:modified xsi:type="dcterms:W3CDTF">2017-08-24T07:59:06Z</dcterms:modified>
</cp:coreProperties>
</file>